
<file path=[Content_Types].xml><?xml version="1.0" encoding="utf-8"?>
<Types xmlns="http://schemas.openxmlformats.org/package/2006/content-types">
  <Default Extension="jpeg" ContentType="image/jpeg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59" r:id="rId7"/>
    <p:sldId id="261" r:id="rId8"/>
    <p:sldId id="262" r:id="rId9"/>
    <p:sldId id="263" r:id="rId10"/>
    <p:sldId id="264" r:id="rId11"/>
    <p:sldId id="265" r:id="rId12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252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rgbClr val="FDB51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100" dirty="0"/>
              <a:t>LRS</a:t>
            </a:r>
            <a:r>
              <a:rPr spc="155" dirty="0"/>
              <a:t> CONNECT</a:t>
            </a:r>
          </a:p>
          <a:p>
            <a:pPr marL="33655">
              <a:lnSpc>
                <a:spcPct val="100000"/>
              </a:lnSpc>
              <a:spcBef>
                <a:spcPts val="160"/>
              </a:spcBef>
            </a:pPr>
            <a:r>
              <a:rPr sz="1150" b="0" dirty="0">
                <a:solidFill>
                  <a:srgbClr val="000000"/>
                </a:solidFill>
                <a:latin typeface="Arial"/>
                <a:cs typeface="Arial"/>
              </a:rPr>
              <a:t>Waitlist</a:t>
            </a:r>
            <a:r>
              <a:rPr sz="1150" b="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50" b="0" spc="10" dirty="0">
                <a:solidFill>
                  <a:srgbClr val="000000"/>
                </a:solidFill>
                <a:latin typeface="Arial"/>
                <a:cs typeface="Arial"/>
              </a:rPr>
              <a:t>Management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rgbClr val="484D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rgbClr val="FDB51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100" dirty="0"/>
              <a:t>LRS</a:t>
            </a:r>
            <a:r>
              <a:rPr spc="155" dirty="0"/>
              <a:t> CONNECT</a:t>
            </a:r>
          </a:p>
          <a:p>
            <a:pPr marL="33655">
              <a:lnSpc>
                <a:spcPct val="100000"/>
              </a:lnSpc>
              <a:spcBef>
                <a:spcPts val="160"/>
              </a:spcBef>
            </a:pPr>
            <a:r>
              <a:rPr sz="1150" b="0" dirty="0">
                <a:solidFill>
                  <a:srgbClr val="000000"/>
                </a:solidFill>
                <a:latin typeface="Arial"/>
                <a:cs typeface="Arial"/>
              </a:rPr>
              <a:t>Waitlist</a:t>
            </a:r>
            <a:r>
              <a:rPr sz="1150" b="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50" b="0" spc="10" dirty="0">
                <a:solidFill>
                  <a:srgbClr val="000000"/>
                </a:solidFill>
                <a:latin typeface="Arial"/>
                <a:cs typeface="Arial"/>
              </a:rPr>
              <a:t>Management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9835" y="4771898"/>
            <a:ext cx="2256105" cy="39103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806987" y="919574"/>
            <a:ext cx="0" cy="3067685"/>
          </a:xfrm>
          <a:custGeom>
            <a:avLst/>
            <a:gdLst/>
            <a:ahLst/>
            <a:cxnLst/>
            <a:rect l="l" t="t" r="r" b="b"/>
            <a:pathLst>
              <a:path h="3067685">
                <a:moveTo>
                  <a:pt x="0" y="3067193"/>
                </a:moveTo>
                <a:lnTo>
                  <a:pt x="0" y="0"/>
                </a:lnTo>
              </a:path>
            </a:pathLst>
          </a:custGeom>
          <a:ln w="213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rgbClr val="484D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8322" y="923932"/>
            <a:ext cx="2977515" cy="3013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rgbClr val="2D2F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rgbClr val="FDB51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100" dirty="0"/>
              <a:t>LRS</a:t>
            </a:r>
            <a:r>
              <a:rPr spc="155" dirty="0"/>
              <a:t> CONNECT</a:t>
            </a:r>
          </a:p>
          <a:p>
            <a:pPr marL="33655">
              <a:lnSpc>
                <a:spcPct val="100000"/>
              </a:lnSpc>
              <a:spcBef>
                <a:spcPts val="160"/>
              </a:spcBef>
            </a:pPr>
            <a:r>
              <a:rPr sz="1150" b="0" dirty="0">
                <a:solidFill>
                  <a:srgbClr val="000000"/>
                </a:solidFill>
                <a:latin typeface="Arial"/>
                <a:cs typeface="Arial"/>
              </a:rPr>
              <a:t>Waitlist</a:t>
            </a:r>
            <a:r>
              <a:rPr sz="1150" b="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50" b="0" spc="10" dirty="0">
                <a:solidFill>
                  <a:srgbClr val="000000"/>
                </a:solidFill>
                <a:latin typeface="Arial"/>
                <a:cs typeface="Arial"/>
              </a:rPr>
              <a:t>Management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1" i="0">
                <a:solidFill>
                  <a:srgbClr val="484D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rgbClr val="FDB51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100" dirty="0"/>
              <a:t>LRS</a:t>
            </a:r>
            <a:r>
              <a:rPr spc="155" dirty="0"/>
              <a:t> CONNECT</a:t>
            </a:r>
          </a:p>
          <a:p>
            <a:pPr marL="33655">
              <a:lnSpc>
                <a:spcPct val="100000"/>
              </a:lnSpc>
              <a:spcBef>
                <a:spcPts val="160"/>
              </a:spcBef>
            </a:pPr>
            <a:r>
              <a:rPr sz="1150" b="0" dirty="0">
                <a:solidFill>
                  <a:srgbClr val="000000"/>
                </a:solidFill>
                <a:latin typeface="Arial"/>
                <a:cs typeface="Arial"/>
              </a:rPr>
              <a:t>Waitlist</a:t>
            </a:r>
            <a:r>
              <a:rPr sz="1150" b="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50" b="0" spc="10" dirty="0">
                <a:solidFill>
                  <a:srgbClr val="000000"/>
                </a:solidFill>
                <a:latin typeface="Arial"/>
                <a:cs typeface="Arial"/>
              </a:rPr>
              <a:t>Management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rgbClr val="FDB51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100" dirty="0"/>
              <a:t>LRS</a:t>
            </a:r>
            <a:r>
              <a:rPr spc="155" dirty="0"/>
              <a:t> CONNECT</a:t>
            </a:r>
          </a:p>
          <a:p>
            <a:pPr marL="33655">
              <a:lnSpc>
                <a:spcPct val="100000"/>
              </a:lnSpc>
              <a:spcBef>
                <a:spcPts val="160"/>
              </a:spcBef>
            </a:pPr>
            <a:r>
              <a:rPr sz="1150" b="0" dirty="0">
                <a:solidFill>
                  <a:srgbClr val="000000"/>
                </a:solidFill>
                <a:latin typeface="Arial"/>
                <a:cs typeface="Arial"/>
              </a:rPr>
              <a:t>Waitlist</a:t>
            </a:r>
            <a:r>
              <a:rPr sz="1150" b="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50" b="0" spc="10" dirty="0">
                <a:solidFill>
                  <a:srgbClr val="000000"/>
                </a:solidFill>
                <a:latin typeface="Arial"/>
                <a:cs typeface="Arial"/>
              </a:rPr>
              <a:t>Management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6948" y="175972"/>
            <a:ext cx="2328953" cy="231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50" b="1" i="0">
                <a:solidFill>
                  <a:srgbClr val="484D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7766" y="1177239"/>
            <a:ext cx="6287317" cy="2060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20498" y="4734729"/>
            <a:ext cx="1843405" cy="469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1" i="0">
                <a:solidFill>
                  <a:srgbClr val="FDB518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100" dirty="0"/>
              <a:t>LRS</a:t>
            </a:r>
            <a:r>
              <a:rPr spc="155" dirty="0"/>
              <a:t> CONNECT</a:t>
            </a:r>
          </a:p>
          <a:p>
            <a:pPr marL="33655">
              <a:lnSpc>
                <a:spcPct val="100000"/>
              </a:lnSpc>
              <a:spcBef>
                <a:spcPts val="160"/>
              </a:spcBef>
            </a:pPr>
            <a:r>
              <a:rPr sz="1150" b="0" dirty="0">
                <a:solidFill>
                  <a:srgbClr val="000000"/>
                </a:solidFill>
                <a:latin typeface="Arial"/>
                <a:cs typeface="Arial"/>
              </a:rPr>
              <a:t>Waitlist</a:t>
            </a:r>
            <a:r>
              <a:rPr sz="1150" b="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150" b="0" spc="10" dirty="0">
                <a:solidFill>
                  <a:srgbClr val="000000"/>
                </a:solidFill>
                <a:latin typeface="Arial"/>
                <a:cs typeface="Arial"/>
              </a:rPr>
              <a:t>Management</a:t>
            </a:r>
            <a:endParaRPr sz="115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04984-D791-4A8D-A943-B2E2A3020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B730A-8058-4681-9CAE-7CA2C2A7AEB8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D45D9D-A78B-40A2-8182-EC90A8EC2B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3"/>
            <a:ext cx="7556500" cy="53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94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D0EBA-F568-47E1-AB62-6D57EE6F3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F7EF6-1C8A-4948-9896-CA88210EEF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64D84B-2132-42F9-BF62-37F3F1822F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3"/>
            <a:ext cx="7556500" cy="53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28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F641-9DDA-4A5E-921F-5D7C5899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B3E34-A9C5-470C-9952-D5F12A11DD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EA89C-EF26-45A9-8C54-8C8D3B14C5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3"/>
            <a:ext cx="7556500" cy="53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2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0C965-D3A7-469E-944D-90E1AC20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34D89-E05A-4E4B-A636-3A2DB9951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CD3A3-4138-4853-A6F3-AB2A2198D4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3"/>
            <a:ext cx="7556500" cy="53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A551D-D354-47C7-814B-A8F7CF572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631D3-6854-4D7C-B0B1-523FDEAA92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598A3-FCA7-4F71-9417-215B722B8E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3"/>
            <a:ext cx="7556500" cy="53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07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8115-BCBA-4689-9082-FD5F7CA7B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6049E-1867-42BE-B717-81A8182DB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3F8D63-1910-4C53-B8F9-07130EA07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3"/>
            <a:ext cx="7556500" cy="53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5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C11C-C994-4E0A-B4C7-26443799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304AF-76E7-424C-AA1B-F99691F4C0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EB00A-6D54-4DB2-A3C5-6A4D074E8E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3"/>
            <a:ext cx="7556500" cy="53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4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BED8-AEA6-4903-B070-805F99807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877A2-8015-4655-911A-6BF4AFCAA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A660E-6E57-4E5C-AFF9-18E451AF6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3"/>
            <a:ext cx="7556500" cy="53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8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600A7-E44C-4775-9C1A-6CE4FCD50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4E42A-6E6F-4B28-806E-C60F52360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FBCBE-290D-4A65-BE8A-1F706A0F08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3"/>
            <a:ext cx="7556500" cy="53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6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360BF-40A0-4588-B368-712F49B23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0D635-4EFB-4874-BC1F-1C400D8E4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DACF2-F95C-4B7D-8B8E-0AF52AEF55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3"/>
            <a:ext cx="7556500" cy="53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67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D5F8-E62A-4977-85F5-580DB9FCC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74F2-B73E-434A-A3DE-4F81F8E73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2D075F-1A7C-4EC2-B639-31117B1591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3"/>
            <a:ext cx="7556500" cy="53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52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Chelsey Mckenzie</dc:creator>
  <cp:lastModifiedBy>Chelsey Mckenzie</cp:lastModifiedBy>
  <cp:revision>1</cp:revision>
  <dcterms:created xsi:type="dcterms:W3CDTF">2021-06-17T14:12:18Z</dcterms:created>
  <dcterms:modified xsi:type="dcterms:W3CDTF">2021-06-17T14:17:30Z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2019-02-13T00:00:00Z</vt:filetime>
  </property>
  <property fmtid="{D5CDD505-2E9C-101B-9397-08002B2CF9AE}" pid="3" name="Creator">
    <vt:lpwstr>Adobe Photoshop CC 2018 (Windows)</vt:lpwstr>
  </property>
  <property fmtid="{D5CDD505-2E9C-101B-9397-08002B2CF9AE}" pid="4" name="LastSaved">
    <vt:filetime>2021-06-17T00:00:00Z</vt:filetime>
  </property>
</Properties>
</file>